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67" r:id="rId2"/>
    <p:sldId id="261" r:id="rId3"/>
    <p:sldId id="263" r:id="rId4"/>
    <p:sldId id="264" r:id="rId5"/>
    <p:sldId id="262" r:id="rId6"/>
    <p:sldId id="265" r:id="rId7"/>
    <p:sldId id="266" r:id="rId8"/>
    <p:sldId id="268" r:id="rId9"/>
  </p:sldIdLst>
  <p:sldSz cx="3959225" cy="7199313"/>
  <p:notesSz cx="6858000" cy="9144000"/>
  <p:defaultTextStyle>
    <a:defPPr>
      <a:defRPr lang="zh-CN"/>
    </a:defPPr>
    <a:lvl1pPr marL="0" algn="l" defTabSz="535564" rtl="0" eaLnBrk="1" latinLnBrk="0" hangingPunct="1">
      <a:defRPr sz="1054" kern="1200">
        <a:solidFill>
          <a:schemeClr val="tx1"/>
        </a:solidFill>
        <a:latin typeface="+mn-lt"/>
        <a:ea typeface="+mn-ea"/>
        <a:cs typeface="+mn-cs"/>
      </a:defRPr>
    </a:lvl1pPr>
    <a:lvl2pPr marL="267782" algn="l" defTabSz="535564" rtl="0" eaLnBrk="1" latinLnBrk="0" hangingPunct="1">
      <a:defRPr sz="1054" kern="1200">
        <a:solidFill>
          <a:schemeClr val="tx1"/>
        </a:solidFill>
        <a:latin typeface="+mn-lt"/>
        <a:ea typeface="+mn-ea"/>
        <a:cs typeface="+mn-cs"/>
      </a:defRPr>
    </a:lvl2pPr>
    <a:lvl3pPr marL="535564" algn="l" defTabSz="535564" rtl="0" eaLnBrk="1" latinLnBrk="0" hangingPunct="1">
      <a:defRPr sz="1054" kern="1200">
        <a:solidFill>
          <a:schemeClr val="tx1"/>
        </a:solidFill>
        <a:latin typeface="+mn-lt"/>
        <a:ea typeface="+mn-ea"/>
        <a:cs typeface="+mn-cs"/>
      </a:defRPr>
    </a:lvl3pPr>
    <a:lvl4pPr marL="803346" algn="l" defTabSz="535564" rtl="0" eaLnBrk="1" latinLnBrk="0" hangingPunct="1">
      <a:defRPr sz="1054" kern="1200">
        <a:solidFill>
          <a:schemeClr val="tx1"/>
        </a:solidFill>
        <a:latin typeface="+mn-lt"/>
        <a:ea typeface="+mn-ea"/>
        <a:cs typeface="+mn-cs"/>
      </a:defRPr>
    </a:lvl4pPr>
    <a:lvl5pPr marL="1071128" algn="l" defTabSz="535564" rtl="0" eaLnBrk="1" latinLnBrk="0" hangingPunct="1">
      <a:defRPr sz="1054" kern="1200">
        <a:solidFill>
          <a:schemeClr val="tx1"/>
        </a:solidFill>
        <a:latin typeface="+mn-lt"/>
        <a:ea typeface="+mn-ea"/>
        <a:cs typeface="+mn-cs"/>
      </a:defRPr>
    </a:lvl5pPr>
    <a:lvl6pPr marL="1338910" algn="l" defTabSz="535564" rtl="0" eaLnBrk="1" latinLnBrk="0" hangingPunct="1">
      <a:defRPr sz="1054" kern="1200">
        <a:solidFill>
          <a:schemeClr val="tx1"/>
        </a:solidFill>
        <a:latin typeface="+mn-lt"/>
        <a:ea typeface="+mn-ea"/>
        <a:cs typeface="+mn-cs"/>
      </a:defRPr>
    </a:lvl6pPr>
    <a:lvl7pPr marL="1606692" algn="l" defTabSz="535564" rtl="0" eaLnBrk="1" latinLnBrk="0" hangingPunct="1">
      <a:defRPr sz="1054" kern="1200">
        <a:solidFill>
          <a:schemeClr val="tx1"/>
        </a:solidFill>
        <a:latin typeface="+mn-lt"/>
        <a:ea typeface="+mn-ea"/>
        <a:cs typeface="+mn-cs"/>
      </a:defRPr>
    </a:lvl7pPr>
    <a:lvl8pPr marL="1874474" algn="l" defTabSz="535564" rtl="0" eaLnBrk="1" latinLnBrk="0" hangingPunct="1">
      <a:defRPr sz="1054" kern="1200">
        <a:solidFill>
          <a:schemeClr val="tx1"/>
        </a:solidFill>
        <a:latin typeface="+mn-lt"/>
        <a:ea typeface="+mn-ea"/>
        <a:cs typeface="+mn-cs"/>
      </a:defRPr>
    </a:lvl8pPr>
    <a:lvl9pPr marL="2142256" algn="l" defTabSz="535564" rtl="0" eaLnBrk="1" latinLnBrk="0" hangingPunct="1">
      <a:defRPr sz="105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68" userDrawn="1">
          <p15:clr>
            <a:srgbClr val="A4A3A4"/>
          </p15:clr>
        </p15:guide>
        <p15:guide id="2" pos="12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39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386" y="78"/>
      </p:cViewPr>
      <p:guideLst>
        <p:guide orient="horz" pos="2268"/>
        <p:guide pos="12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E1121C-7492-4606-B122-26559E1AA947}" type="datetimeFigureOut">
              <a:rPr lang="zh-CN" altLang="en-US" smtClean="0"/>
              <a:t>2019/1/29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579688" y="1143000"/>
            <a:ext cx="1698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C75A0-36DF-46CD-AB27-8DAF14F7B3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0719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35564" rtl="0" eaLnBrk="1" latinLnBrk="0" hangingPunct="1">
      <a:defRPr sz="703" kern="1200">
        <a:solidFill>
          <a:schemeClr val="tx1"/>
        </a:solidFill>
        <a:latin typeface="+mn-lt"/>
        <a:ea typeface="+mn-ea"/>
        <a:cs typeface="+mn-cs"/>
      </a:defRPr>
    </a:lvl1pPr>
    <a:lvl2pPr marL="267782" algn="l" defTabSz="535564" rtl="0" eaLnBrk="1" latinLnBrk="0" hangingPunct="1">
      <a:defRPr sz="703" kern="1200">
        <a:solidFill>
          <a:schemeClr val="tx1"/>
        </a:solidFill>
        <a:latin typeface="+mn-lt"/>
        <a:ea typeface="+mn-ea"/>
        <a:cs typeface="+mn-cs"/>
      </a:defRPr>
    </a:lvl2pPr>
    <a:lvl3pPr marL="535564" algn="l" defTabSz="535564" rtl="0" eaLnBrk="1" latinLnBrk="0" hangingPunct="1">
      <a:defRPr sz="703" kern="1200">
        <a:solidFill>
          <a:schemeClr val="tx1"/>
        </a:solidFill>
        <a:latin typeface="+mn-lt"/>
        <a:ea typeface="+mn-ea"/>
        <a:cs typeface="+mn-cs"/>
      </a:defRPr>
    </a:lvl3pPr>
    <a:lvl4pPr marL="803346" algn="l" defTabSz="535564" rtl="0" eaLnBrk="1" latinLnBrk="0" hangingPunct="1">
      <a:defRPr sz="703" kern="1200">
        <a:solidFill>
          <a:schemeClr val="tx1"/>
        </a:solidFill>
        <a:latin typeface="+mn-lt"/>
        <a:ea typeface="+mn-ea"/>
        <a:cs typeface="+mn-cs"/>
      </a:defRPr>
    </a:lvl4pPr>
    <a:lvl5pPr marL="1071128" algn="l" defTabSz="535564" rtl="0" eaLnBrk="1" latinLnBrk="0" hangingPunct="1">
      <a:defRPr sz="703" kern="1200">
        <a:solidFill>
          <a:schemeClr val="tx1"/>
        </a:solidFill>
        <a:latin typeface="+mn-lt"/>
        <a:ea typeface="+mn-ea"/>
        <a:cs typeface="+mn-cs"/>
      </a:defRPr>
    </a:lvl5pPr>
    <a:lvl6pPr marL="1338910" algn="l" defTabSz="535564" rtl="0" eaLnBrk="1" latinLnBrk="0" hangingPunct="1">
      <a:defRPr sz="703" kern="1200">
        <a:solidFill>
          <a:schemeClr val="tx1"/>
        </a:solidFill>
        <a:latin typeface="+mn-lt"/>
        <a:ea typeface="+mn-ea"/>
        <a:cs typeface="+mn-cs"/>
      </a:defRPr>
    </a:lvl6pPr>
    <a:lvl7pPr marL="1606692" algn="l" defTabSz="535564" rtl="0" eaLnBrk="1" latinLnBrk="0" hangingPunct="1">
      <a:defRPr sz="703" kern="1200">
        <a:solidFill>
          <a:schemeClr val="tx1"/>
        </a:solidFill>
        <a:latin typeface="+mn-lt"/>
        <a:ea typeface="+mn-ea"/>
        <a:cs typeface="+mn-cs"/>
      </a:defRPr>
    </a:lvl7pPr>
    <a:lvl8pPr marL="1874474" algn="l" defTabSz="535564" rtl="0" eaLnBrk="1" latinLnBrk="0" hangingPunct="1">
      <a:defRPr sz="703" kern="1200">
        <a:solidFill>
          <a:schemeClr val="tx1"/>
        </a:solidFill>
        <a:latin typeface="+mn-lt"/>
        <a:ea typeface="+mn-ea"/>
        <a:cs typeface="+mn-cs"/>
      </a:defRPr>
    </a:lvl8pPr>
    <a:lvl9pPr marL="2142256" algn="l" defTabSz="535564" rtl="0" eaLnBrk="1" latinLnBrk="0" hangingPunct="1">
      <a:defRPr sz="7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942" y="1178222"/>
            <a:ext cx="3365341" cy="2506427"/>
          </a:xfrm>
        </p:spPr>
        <p:txBody>
          <a:bodyPr anchor="b"/>
          <a:lstStyle>
            <a:lvl1pPr algn="ctr">
              <a:defRPr sz="25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4903" y="3781306"/>
            <a:ext cx="2969419" cy="1738167"/>
          </a:xfrm>
        </p:spPr>
        <p:txBody>
          <a:bodyPr/>
          <a:lstStyle>
            <a:lvl1pPr marL="0" indent="0" algn="ctr">
              <a:buNone/>
              <a:defRPr sz="1039"/>
            </a:lvl1pPr>
            <a:lvl2pPr marL="197968" indent="0" algn="ctr">
              <a:buNone/>
              <a:defRPr sz="866"/>
            </a:lvl2pPr>
            <a:lvl3pPr marL="395935" indent="0" algn="ctr">
              <a:buNone/>
              <a:defRPr sz="779"/>
            </a:lvl3pPr>
            <a:lvl4pPr marL="593903" indent="0" algn="ctr">
              <a:buNone/>
              <a:defRPr sz="693"/>
            </a:lvl4pPr>
            <a:lvl5pPr marL="791870" indent="0" algn="ctr">
              <a:buNone/>
              <a:defRPr sz="693"/>
            </a:lvl5pPr>
            <a:lvl6pPr marL="989838" indent="0" algn="ctr">
              <a:buNone/>
              <a:defRPr sz="693"/>
            </a:lvl6pPr>
            <a:lvl7pPr marL="1187806" indent="0" algn="ctr">
              <a:buNone/>
              <a:defRPr sz="693"/>
            </a:lvl7pPr>
            <a:lvl8pPr marL="1385773" indent="0" algn="ctr">
              <a:buNone/>
              <a:defRPr sz="693"/>
            </a:lvl8pPr>
            <a:lvl9pPr marL="1583741" indent="0" algn="ctr">
              <a:buNone/>
              <a:defRPr sz="693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FA26-EE92-4F3B-89D9-DA056494A172}" type="datetimeFigureOut">
              <a:rPr lang="zh-CN" altLang="en-US" smtClean="0"/>
              <a:t>2019/1/29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C2E43-CE75-4C87-9B8B-4D7690C933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781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FA26-EE92-4F3B-89D9-DA056494A172}" type="datetimeFigureOut">
              <a:rPr lang="zh-CN" altLang="en-US" smtClean="0"/>
              <a:t>2019/1/29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C2E43-CE75-4C87-9B8B-4D7690C933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5893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33321" y="383297"/>
            <a:ext cx="853708" cy="610108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2197" y="383297"/>
            <a:ext cx="2511633" cy="610108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FA26-EE92-4F3B-89D9-DA056494A172}" type="datetimeFigureOut">
              <a:rPr lang="zh-CN" altLang="en-US" smtClean="0"/>
              <a:t>2019/1/29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C2E43-CE75-4C87-9B8B-4D7690C933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397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FA26-EE92-4F3B-89D9-DA056494A172}" type="datetimeFigureOut">
              <a:rPr lang="zh-CN" altLang="en-US" smtClean="0"/>
              <a:t>2019/1/29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C2E43-CE75-4C87-9B8B-4D7690C933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0268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135" y="1794831"/>
            <a:ext cx="3414832" cy="2994714"/>
          </a:xfrm>
        </p:spPr>
        <p:txBody>
          <a:bodyPr anchor="b"/>
          <a:lstStyle>
            <a:lvl1pPr>
              <a:defRPr sz="259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0135" y="4817876"/>
            <a:ext cx="3414832" cy="1574849"/>
          </a:xfrm>
        </p:spPr>
        <p:txBody>
          <a:bodyPr/>
          <a:lstStyle>
            <a:lvl1pPr marL="0" indent="0">
              <a:buNone/>
              <a:defRPr sz="1039">
                <a:solidFill>
                  <a:schemeClr val="tx1"/>
                </a:solidFill>
              </a:defRPr>
            </a:lvl1pPr>
            <a:lvl2pPr marL="197968" indent="0">
              <a:buNone/>
              <a:defRPr sz="866">
                <a:solidFill>
                  <a:schemeClr val="tx1">
                    <a:tint val="75000"/>
                  </a:schemeClr>
                </a:solidFill>
              </a:defRPr>
            </a:lvl2pPr>
            <a:lvl3pPr marL="395935" indent="0">
              <a:buNone/>
              <a:defRPr sz="779">
                <a:solidFill>
                  <a:schemeClr val="tx1">
                    <a:tint val="75000"/>
                  </a:schemeClr>
                </a:solidFill>
              </a:defRPr>
            </a:lvl3pPr>
            <a:lvl4pPr marL="593903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4pPr>
            <a:lvl5pPr marL="791870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5pPr>
            <a:lvl6pPr marL="989838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6pPr>
            <a:lvl7pPr marL="1187806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7pPr>
            <a:lvl8pPr marL="1385773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8pPr>
            <a:lvl9pPr marL="1583741" indent="0">
              <a:buNone/>
              <a:defRPr sz="6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FA26-EE92-4F3B-89D9-DA056494A172}" type="datetimeFigureOut">
              <a:rPr lang="zh-CN" altLang="en-US" smtClean="0"/>
              <a:t>2019/1/29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C2E43-CE75-4C87-9B8B-4D7690C933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9004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2197" y="1916484"/>
            <a:ext cx="1682671" cy="456789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04357" y="1916484"/>
            <a:ext cx="1682671" cy="456789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FA26-EE92-4F3B-89D9-DA056494A172}" type="datetimeFigureOut">
              <a:rPr lang="zh-CN" altLang="en-US" smtClean="0"/>
              <a:t>2019/1/29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C2E43-CE75-4C87-9B8B-4D7690C933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049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712" y="383299"/>
            <a:ext cx="3414832" cy="139153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713" y="1764832"/>
            <a:ext cx="1674937" cy="864917"/>
          </a:xfrm>
        </p:spPr>
        <p:txBody>
          <a:bodyPr anchor="b"/>
          <a:lstStyle>
            <a:lvl1pPr marL="0" indent="0">
              <a:buNone/>
              <a:defRPr sz="1039" b="1"/>
            </a:lvl1pPr>
            <a:lvl2pPr marL="197968" indent="0">
              <a:buNone/>
              <a:defRPr sz="866" b="1"/>
            </a:lvl2pPr>
            <a:lvl3pPr marL="395935" indent="0">
              <a:buNone/>
              <a:defRPr sz="779" b="1"/>
            </a:lvl3pPr>
            <a:lvl4pPr marL="593903" indent="0">
              <a:buNone/>
              <a:defRPr sz="693" b="1"/>
            </a:lvl4pPr>
            <a:lvl5pPr marL="791870" indent="0">
              <a:buNone/>
              <a:defRPr sz="693" b="1"/>
            </a:lvl5pPr>
            <a:lvl6pPr marL="989838" indent="0">
              <a:buNone/>
              <a:defRPr sz="693" b="1"/>
            </a:lvl6pPr>
            <a:lvl7pPr marL="1187806" indent="0">
              <a:buNone/>
              <a:defRPr sz="693" b="1"/>
            </a:lvl7pPr>
            <a:lvl8pPr marL="1385773" indent="0">
              <a:buNone/>
              <a:defRPr sz="693" b="1"/>
            </a:lvl8pPr>
            <a:lvl9pPr marL="1583741" indent="0">
              <a:buNone/>
              <a:defRPr sz="69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713" y="2629749"/>
            <a:ext cx="1674937" cy="386796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04358" y="1764832"/>
            <a:ext cx="1683186" cy="864917"/>
          </a:xfrm>
        </p:spPr>
        <p:txBody>
          <a:bodyPr anchor="b"/>
          <a:lstStyle>
            <a:lvl1pPr marL="0" indent="0">
              <a:buNone/>
              <a:defRPr sz="1039" b="1"/>
            </a:lvl1pPr>
            <a:lvl2pPr marL="197968" indent="0">
              <a:buNone/>
              <a:defRPr sz="866" b="1"/>
            </a:lvl2pPr>
            <a:lvl3pPr marL="395935" indent="0">
              <a:buNone/>
              <a:defRPr sz="779" b="1"/>
            </a:lvl3pPr>
            <a:lvl4pPr marL="593903" indent="0">
              <a:buNone/>
              <a:defRPr sz="693" b="1"/>
            </a:lvl4pPr>
            <a:lvl5pPr marL="791870" indent="0">
              <a:buNone/>
              <a:defRPr sz="693" b="1"/>
            </a:lvl5pPr>
            <a:lvl6pPr marL="989838" indent="0">
              <a:buNone/>
              <a:defRPr sz="693" b="1"/>
            </a:lvl6pPr>
            <a:lvl7pPr marL="1187806" indent="0">
              <a:buNone/>
              <a:defRPr sz="693" b="1"/>
            </a:lvl7pPr>
            <a:lvl8pPr marL="1385773" indent="0">
              <a:buNone/>
              <a:defRPr sz="693" b="1"/>
            </a:lvl8pPr>
            <a:lvl9pPr marL="1583741" indent="0">
              <a:buNone/>
              <a:defRPr sz="69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04358" y="2629749"/>
            <a:ext cx="1683186" cy="386796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FA26-EE92-4F3B-89D9-DA056494A172}" type="datetimeFigureOut">
              <a:rPr lang="zh-CN" altLang="en-US" smtClean="0"/>
              <a:t>2019/1/29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C2E43-CE75-4C87-9B8B-4D7690C933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8034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FA26-EE92-4F3B-89D9-DA056494A172}" type="datetimeFigureOut">
              <a:rPr lang="zh-CN" altLang="en-US" smtClean="0"/>
              <a:t>2019/1/29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C2E43-CE75-4C87-9B8B-4D7690C933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432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FA26-EE92-4F3B-89D9-DA056494A172}" type="datetimeFigureOut">
              <a:rPr lang="zh-CN" altLang="en-US" smtClean="0"/>
              <a:t>2019/1/29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C2E43-CE75-4C87-9B8B-4D7690C933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15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712" y="479954"/>
            <a:ext cx="1276953" cy="1679840"/>
          </a:xfrm>
        </p:spPr>
        <p:txBody>
          <a:bodyPr anchor="b"/>
          <a:lstStyle>
            <a:lvl1pPr>
              <a:defRPr sz="1386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3186" y="1036570"/>
            <a:ext cx="2004358" cy="5116178"/>
          </a:xfrm>
        </p:spPr>
        <p:txBody>
          <a:bodyPr/>
          <a:lstStyle>
            <a:lvl1pPr>
              <a:defRPr sz="1386"/>
            </a:lvl1pPr>
            <a:lvl2pPr>
              <a:defRPr sz="1212"/>
            </a:lvl2pPr>
            <a:lvl3pPr>
              <a:defRPr sz="1039"/>
            </a:lvl3pPr>
            <a:lvl4pPr>
              <a:defRPr sz="866"/>
            </a:lvl4pPr>
            <a:lvl5pPr>
              <a:defRPr sz="866"/>
            </a:lvl5pPr>
            <a:lvl6pPr>
              <a:defRPr sz="866"/>
            </a:lvl6pPr>
            <a:lvl7pPr>
              <a:defRPr sz="866"/>
            </a:lvl7pPr>
            <a:lvl8pPr>
              <a:defRPr sz="866"/>
            </a:lvl8pPr>
            <a:lvl9pPr>
              <a:defRPr sz="866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712" y="2159794"/>
            <a:ext cx="1276953" cy="4001285"/>
          </a:xfrm>
        </p:spPr>
        <p:txBody>
          <a:bodyPr/>
          <a:lstStyle>
            <a:lvl1pPr marL="0" indent="0">
              <a:buNone/>
              <a:defRPr sz="693"/>
            </a:lvl1pPr>
            <a:lvl2pPr marL="197968" indent="0">
              <a:buNone/>
              <a:defRPr sz="606"/>
            </a:lvl2pPr>
            <a:lvl3pPr marL="395935" indent="0">
              <a:buNone/>
              <a:defRPr sz="520"/>
            </a:lvl3pPr>
            <a:lvl4pPr marL="593903" indent="0">
              <a:buNone/>
              <a:defRPr sz="433"/>
            </a:lvl4pPr>
            <a:lvl5pPr marL="791870" indent="0">
              <a:buNone/>
              <a:defRPr sz="433"/>
            </a:lvl5pPr>
            <a:lvl6pPr marL="989838" indent="0">
              <a:buNone/>
              <a:defRPr sz="433"/>
            </a:lvl6pPr>
            <a:lvl7pPr marL="1187806" indent="0">
              <a:buNone/>
              <a:defRPr sz="433"/>
            </a:lvl7pPr>
            <a:lvl8pPr marL="1385773" indent="0">
              <a:buNone/>
              <a:defRPr sz="433"/>
            </a:lvl8pPr>
            <a:lvl9pPr marL="1583741" indent="0">
              <a:buNone/>
              <a:defRPr sz="4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FA26-EE92-4F3B-89D9-DA056494A172}" type="datetimeFigureOut">
              <a:rPr lang="zh-CN" altLang="en-US" smtClean="0"/>
              <a:t>2019/1/29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C2E43-CE75-4C87-9B8B-4D7690C933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55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712" y="479954"/>
            <a:ext cx="1276953" cy="1679840"/>
          </a:xfrm>
        </p:spPr>
        <p:txBody>
          <a:bodyPr anchor="b"/>
          <a:lstStyle>
            <a:lvl1pPr>
              <a:defRPr sz="1386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83186" y="1036570"/>
            <a:ext cx="2004358" cy="5116178"/>
          </a:xfrm>
        </p:spPr>
        <p:txBody>
          <a:bodyPr anchor="t"/>
          <a:lstStyle>
            <a:lvl1pPr marL="0" indent="0">
              <a:buNone/>
              <a:defRPr sz="1386"/>
            </a:lvl1pPr>
            <a:lvl2pPr marL="197968" indent="0">
              <a:buNone/>
              <a:defRPr sz="1212"/>
            </a:lvl2pPr>
            <a:lvl3pPr marL="395935" indent="0">
              <a:buNone/>
              <a:defRPr sz="1039"/>
            </a:lvl3pPr>
            <a:lvl4pPr marL="593903" indent="0">
              <a:buNone/>
              <a:defRPr sz="866"/>
            </a:lvl4pPr>
            <a:lvl5pPr marL="791870" indent="0">
              <a:buNone/>
              <a:defRPr sz="866"/>
            </a:lvl5pPr>
            <a:lvl6pPr marL="989838" indent="0">
              <a:buNone/>
              <a:defRPr sz="866"/>
            </a:lvl6pPr>
            <a:lvl7pPr marL="1187806" indent="0">
              <a:buNone/>
              <a:defRPr sz="866"/>
            </a:lvl7pPr>
            <a:lvl8pPr marL="1385773" indent="0">
              <a:buNone/>
              <a:defRPr sz="866"/>
            </a:lvl8pPr>
            <a:lvl9pPr marL="1583741" indent="0">
              <a:buNone/>
              <a:defRPr sz="866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2712" y="2159794"/>
            <a:ext cx="1276953" cy="4001285"/>
          </a:xfrm>
        </p:spPr>
        <p:txBody>
          <a:bodyPr/>
          <a:lstStyle>
            <a:lvl1pPr marL="0" indent="0">
              <a:buNone/>
              <a:defRPr sz="693"/>
            </a:lvl1pPr>
            <a:lvl2pPr marL="197968" indent="0">
              <a:buNone/>
              <a:defRPr sz="606"/>
            </a:lvl2pPr>
            <a:lvl3pPr marL="395935" indent="0">
              <a:buNone/>
              <a:defRPr sz="520"/>
            </a:lvl3pPr>
            <a:lvl4pPr marL="593903" indent="0">
              <a:buNone/>
              <a:defRPr sz="433"/>
            </a:lvl4pPr>
            <a:lvl5pPr marL="791870" indent="0">
              <a:buNone/>
              <a:defRPr sz="433"/>
            </a:lvl5pPr>
            <a:lvl6pPr marL="989838" indent="0">
              <a:buNone/>
              <a:defRPr sz="433"/>
            </a:lvl6pPr>
            <a:lvl7pPr marL="1187806" indent="0">
              <a:buNone/>
              <a:defRPr sz="433"/>
            </a:lvl7pPr>
            <a:lvl8pPr marL="1385773" indent="0">
              <a:buNone/>
              <a:defRPr sz="433"/>
            </a:lvl8pPr>
            <a:lvl9pPr marL="1583741" indent="0">
              <a:buNone/>
              <a:defRPr sz="4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EFA26-EE92-4F3B-89D9-DA056494A172}" type="datetimeFigureOut">
              <a:rPr lang="zh-CN" altLang="en-US" smtClean="0"/>
              <a:t>2019/1/29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6C2E43-CE75-4C87-9B8B-4D7690C933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807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2197" y="383299"/>
            <a:ext cx="3414832" cy="1391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2197" y="1916484"/>
            <a:ext cx="3414832" cy="456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2197" y="6672698"/>
            <a:ext cx="89082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EFA26-EE92-4F3B-89D9-DA056494A172}" type="datetimeFigureOut">
              <a:rPr lang="zh-CN" altLang="en-US" smtClean="0"/>
              <a:t>2019/1/29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1494" y="6672698"/>
            <a:ext cx="1336238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96202" y="6672698"/>
            <a:ext cx="890826" cy="3832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C2E43-CE75-4C87-9B8B-4D7690C933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500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95935" rtl="0" eaLnBrk="1" latinLnBrk="0" hangingPunct="1">
        <a:lnSpc>
          <a:spcPct val="90000"/>
        </a:lnSpc>
        <a:spcBef>
          <a:spcPct val="0"/>
        </a:spcBef>
        <a:buNone/>
        <a:defRPr sz="19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8984" indent="-98984" algn="l" defTabSz="395935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212" kern="1200">
          <a:solidFill>
            <a:schemeClr val="tx1"/>
          </a:solidFill>
          <a:latin typeface="+mn-lt"/>
          <a:ea typeface="+mn-ea"/>
          <a:cs typeface="+mn-cs"/>
        </a:defRPr>
      </a:lvl1pPr>
      <a:lvl2pPr marL="296951" indent="-98984" algn="l" defTabSz="39593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1039" kern="1200">
          <a:solidFill>
            <a:schemeClr val="tx1"/>
          </a:solidFill>
          <a:latin typeface="+mn-lt"/>
          <a:ea typeface="+mn-ea"/>
          <a:cs typeface="+mn-cs"/>
        </a:defRPr>
      </a:lvl2pPr>
      <a:lvl3pPr marL="494919" indent="-98984" algn="l" defTabSz="39593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866" kern="1200">
          <a:solidFill>
            <a:schemeClr val="tx1"/>
          </a:solidFill>
          <a:latin typeface="+mn-lt"/>
          <a:ea typeface="+mn-ea"/>
          <a:cs typeface="+mn-cs"/>
        </a:defRPr>
      </a:lvl3pPr>
      <a:lvl4pPr marL="692887" indent="-98984" algn="l" defTabSz="39593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4pPr>
      <a:lvl5pPr marL="890854" indent="-98984" algn="l" defTabSz="39593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5pPr>
      <a:lvl6pPr marL="1088822" indent="-98984" algn="l" defTabSz="39593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6pPr>
      <a:lvl7pPr marL="1286789" indent="-98984" algn="l" defTabSz="39593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7pPr>
      <a:lvl8pPr marL="1484757" indent="-98984" algn="l" defTabSz="39593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8pPr>
      <a:lvl9pPr marL="1682725" indent="-98984" algn="l" defTabSz="39593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5935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1pPr>
      <a:lvl2pPr marL="197968" algn="l" defTabSz="395935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2pPr>
      <a:lvl3pPr marL="395935" algn="l" defTabSz="395935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3pPr>
      <a:lvl4pPr marL="593903" algn="l" defTabSz="395935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4pPr>
      <a:lvl5pPr marL="791870" algn="l" defTabSz="395935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5pPr>
      <a:lvl6pPr marL="989838" algn="l" defTabSz="395935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6pPr>
      <a:lvl7pPr marL="1187806" algn="l" defTabSz="395935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7pPr>
      <a:lvl8pPr marL="1385773" algn="l" defTabSz="395935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8pPr>
      <a:lvl9pPr marL="1583741" algn="l" defTabSz="395935" rtl="0" eaLnBrk="1" latinLnBrk="0" hangingPunct="1">
        <a:defRPr sz="7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048128" cy="719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600563"/>
      </p:ext>
    </p:extLst>
  </p:cSld>
  <p:clrMapOvr>
    <a:masterClrMapping/>
  </p:clrMapOvr>
  <p:transition spd="slow" advClick="0"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048128" cy="7199313"/>
          </a:xfrm>
          <a:prstGeom prst="rect">
            <a:avLst/>
          </a:prstGeom>
        </p:spPr>
      </p:pic>
      <p:sp>
        <p:nvSpPr>
          <p:cNvPr id="22" name="任意多边形 21"/>
          <p:cNvSpPr/>
          <p:nvPr/>
        </p:nvSpPr>
        <p:spPr>
          <a:xfrm>
            <a:off x="0" y="0"/>
            <a:ext cx="4048128" cy="7199313"/>
          </a:xfrm>
          <a:custGeom>
            <a:avLst/>
            <a:gdLst>
              <a:gd name="connsiteX0" fmla="*/ 96860 w 3856210"/>
              <a:gd name="connsiteY0" fmla="*/ 703385 h 6858000"/>
              <a:gd name="connsiteX1" fmla="*/ 96860 w 3856210"/>
              <a:gd name="connsiteY1" fmla="*/ 1600200 h 6858000"/>
              <a:gd name="connsiteX2" fmla="*/ 905753 w 3856210"/>
              <a:gd name="connsiteY2" fmla="*/ 1600200 h 6858000"/>
              <a:gd name="connsiteX3" fmla="*/ 905753 w 3856210"/>
              <a:gd name="connsiteY3" fmla="*/ 703385 h 6858000"/>
              <a:gd name="connsiteX4" fmla="*/ 0 w 3856210"/>
              <a:gd name="connsiteY4" fmla="*/ 0 h 6858000"/>
              <a:gd name="connsiteX5" fmla="*/ 3856210 w 3856210"/>
              <a:gd name="connsiteY5" fmla="*/ 0 h 6858000"/>
              <a:gd name="connsiteX6" fmla="*/ 3856210 w 3856210"/>
              <a:gd name="connsiteY6" fmla="*/ 6858000 h 6858000"/>
              <a:gd name="connsiteX7" fmla="*/ 0 w 385621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56210" h="6858000">
                <a:moveTo>
                  <a:pt x="96860" y="703385"/>
                </a:moveTo>
                <a:lnTo>
                  <a:pt x="96860" y="1600200"/>
                </a:lnTo>
                <a:lnTo>
                  <a:pt x="905753" y="1600200"/>
                </a:lnTo>
                <a:lnTo>
                  <a:pt x="905753" y="703385"/>
                </a:lnTo>
                <a:close/>
                <a:moveTo>
                  <a:pt x="0" y="0"/>
                </a:moveTo>
                <a:lnTo>
                  <a:pt x="3856210" y="0"/>
                </a:lnTo>
                <a:lnTo>
                  <a:pt x="385621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00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63010" y="1904335"/>
            <a:ext cx="204903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点击“个人中心”进行实名认证，享终身免费使用权。</a:t>
            </a:r>
            <a:endParaRPr lang="zh-CN" altLang="en-US" sz="2100" dirty="0">
              <a:solidFill>
                <a:srgbClr val="FF000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201717" y="3777704"/>
            <a:ext cx="1192145" cy="5418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6" dirty="0"/>
              <a:t>下一步</a:t>
            </a:r>
            <a:endParaRPr lang="zh-CN" altLang="en-US" sz="1106" dirty="0"/>
          </a:p>
        </p:txBody>
      </p:sp>
      <p:sp>
        <p:nvSpPr>
          <p:cNvPr id="3" name="文本框 2">
            <a:hlinkClick r:id="rId3" action="ppaction://hlinksldjump"/>
          </p:cNvPr>
          <p:cNvSpPr txBox="1"/>
          <p:nvPr/>
        </p:nvSpPr>
        <p:spPr>
          <a:xfrm>
            <a:off x="3138683" y="6657636"/>
            <a:ext cx="1045068" cy="26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6" dirty="0"/>
              <a:t>跳过</a:t>
            </a:r>
            <a:endParaRPr lang="zh-CN" altLang="en-US" sz="1106" dirty="0"/>
          </a:p>
        </p:txBody>
      </p:sp>
    </p:spTree>
    <p:extLst>
      <p:ext uri="{BB962C8B-B14F-4D97-AF65-F5344CB8AC3E}">
        <p14:creationId xmlns:p14="http://schemas.microsoft.com/office/powerpoint/2010/main" val="2069346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450" y="-1"/>
            <a:ext cx="4048128" cy="7199313"/>
          </a:xfrm>
          <a:prstGeom prst="rect">
            <a:avLst/>
          </a:prstGeom>
        </p:spPr>
      </p:pic>
      <p:sp>
        <p:nvSpPr>
          <p:cNvPr id="12" name="任意多边形 11"/>
          <p:cNvSpPr/>
          <p:nvPr/>
        </p:nvSpPr>
        <p:spPr>
          <a:xfrm>
            <a:off x="-35843" y="-1"/>
            <a:ext cx="4039519" cy="7199313"/>
          </a:xfrm>
          <a:custGeom>
            <a:avLst/>
            <a:gdLst>
              <a:gd name="connsiteX0" fmla="*/ 931688 w 3848010"/>
              <a:gd name="connsiteY0" fmla="*/ 770965 h 6858000"/>
              <a:gd name="connsiteX1" fmla="*/ 931688 w 3848010"/>
              <a:gd name="connsiteY1" fmla="*/ 1506071 h 6858000"/>
              <a:gd name="connsiteX2" fmla="*/ 1759165 w 3848010"/>
              <a:gd name="connsiteY2" fmla="*/ 1506071 h 6858000"/>
              <a:gd name="connsiteX3" fmla="*/ 1759165 w 3848010"/>
              <a:gd name="connsiteY3" fmla="*/ 770965 h 6858000"/>
              <a:gd name="connsiteX4" fmla="*/ 0 w 3848010"/>
              <a:gd name="connsiteY4" fmla="*/ 0 h 6858000"/>
              <a:gd name="connsiteX5" fmla="*/ 3848010 w 3848010"/>
              <a:gd name="connsiteY5" fmla="*/ 0 h 6858000"/>
              <a:gd name="connsiteX6" fmla="*/ 3848010 w 3848010"/>
              <a:gd name="connsiteY6" fmla="*/ 6858000 h 6858000"/>
              <a:gd name="connsiteX7" fmla="*/ 0 w 384801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48010" h="6858000">
                <a:moveTo>
                  <a:pt x="931688" y="770965"/>
                </a:moveTo>
                <a:lnTo>
                  <a:pt x="931688" y="1506071"/>
                </a:lnTo>
                <a:lnTo>
                  <a:pt x="1759165" y="1506071"/>
                </a:lnTo>
                <a:lnTo>
                  <a:pt x="1759165" y="770965"/>
                </a:lnTo>
                <a:close/>
                <a:moveTo>
                  <a:pt x="0" y="0"/>
                </a:moveTo>
                <a:lnTo>
                  <a:pt x="3848010" y="0"/>
                </a:lnTo>
                <a:lnTo>
                  <a:pt x="384801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6"/>
          </a:p>
        </p:txBody>
      </p:sp>
      <p:sp>
        <p:nvSpPr>
          <p:cNvPr id="20" name="矩形 19"/>
          <p:cNvSpPr/>
          <p:nvPr/>
        </p:nvSpPr>
        <p:spPr>
          <a:xfrm>
            <a:off x="405407" y="3777703"/>
            <a:ext cx="1192145" cy="5418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6" dirty="0"/>
              <a:t>下一步</a:t>
            </a:r>
            <a:endParaRPr lang="zh-CN" altLang="en-US" sz="1106" dirty="0"/>
          </a:p>
        </p:txBody>
      </p:sp>
      <p:sp>
        <p:nvSpPr>
          <p:cNvPr id="15" name="文本框 14"/>
          <p:cNvSpPr txBox="1"/>
          <p:nvPr/>
        </p:nvSpPr>
        <p:spPr>
          <a:xfrm>
            <a:off x="289066" y="2210352"/>
            <a:ext cx="33810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创建查勘照片水印模板。可添加时间、地点、</a:t>
            </a:r>
            <a:r>
              <a:rPr lang="en-US" altLang="zh-CN" sz="2100" dirty="0">
                <a:solidFill>
                  <a:srgbClr val="FF0000"/>
                </a:solidFill>
              </a:rPr>
              <a:t>logo</a:t>
            </a:r>
            <a:r>
              <a:rPr lang="zh-CN" altLang="en-US" sz="2100" dirty="0">
                <a:solidFill>
                  <a:srgbClr val="FF0000"/>
                </a:solidFill>
              </a:rPr>
              <a:t>，让照片更合规、查勘更透明</a:t>
            </a:r>
            <a:endParaRPr lang="zh-CN" altLang="en-US" sz="2100" dirty="0">
              <a:solidFill>
                <a:srgbClr val="FF0000"/>
              </a:solidFill>
            </a:endParaRPr>
          </a:p>
        </p:txBody>
      </p:sp>
      <p:sp>
        <p:nvSpPr>
          <p:cNvPr id="16" name="文本框 15">
            <a:hlinkClick r:id="rId3" action="ppaction://hlinksldjump"/>
          </p:cNvPr>
          <p:cNvSpPr txBox="1"/>
          <p:nvPr/>
        </p:nvSpPr>
        <p:spPr>
          <a:xfrm>
            <a:off x="3436691" y="6425160"/>
            <a:ext cx="1045068" cy="26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6" dirty="0"/>
              <a:t>跳过</a:t>
            </a:r>
            <a:endParaRPr lang="zh-CN" altLang="en-US" sz="1106" dirty="0"/>
          </a:p>
        </p:txBody>
      </p:sp>
    </p:spTree>
    <p:extLst>
      <p:ext uri="{BB962C8B-B14F-4D97-AF65-F5344CB8AC3E}">
        <p14:creationId xmlns:p14="http://schemas.microsoft.com/office/powerpoint/2010/main" val="2371800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451" y="793"/>
            <a:ext cx="4048128" cy="7199313"/>
          </a:xfrm>
          <a:prstGeom prst="rect">
            <a:avLst/>
          </a:prstGeom>
        </p:spPr>
      </p:pic>
      <p:sp>
        <p:nvSpPr>
          <p:cNvPr id="18" name="任意多边形 17"/>
          <p:cNvSpPr/>
          <p:nvPr/>
        </p:nvSpPr>
        <p:spPr>
          <a:xfrm>
            <a:off x="-44451" y="793"/>
            <a:ext cx="4048128" cy="7199313"/>
          </a:xfrm>
          <a:custGeom>
            <a:avLst/>
            <a:gdLst>
              <a:gd name="connsiteX0" fmla="*/ 1935990 w 3856210"/>
              <a:gd name="connsiteY0" fmla="*/ 788894 h 6858000"/>
              <a:gd name="connsiteX1" fmla="*/ 1935990 w 3856210"/>
              <a:gd name="connsiteY1" fmla="*/ 1559859 h 6858000"/>
              <a:gd name="connsiteX2" fmla="*/ 2904178 w 3856210"/>
              <a:gd name="connsiteY2" fmla="*/ 1559859 h 6858000"/>
              <a:gd name="connsiteX3" fmla="*/ 2904178 w 3856210"/>
              <a:gd name="connsiteY3" fmla="*/ 788894 h 6858000"/>
              <a:gd name="connsiteX4" fmla="*/ 0 w 3856210"/>
              <a:gd name="connsiteY4" fmla="*/ 0 h 6858000"/>
              <a:gd name="connsiteX5" fmla="*/ 3856210 w 3856210"/>
              <a:gd name="connsiteY5" fmla="*/ 0 h 6858000"/>
              <a:gd name="connsiteX6" fmla="*/ 3856210 w 3856210"/>
              <a:gd name="connsiteY6" fmla="*/ 6858000 h 6858000"/>
              <a:gd name="connsiteX7" fmla="*/ 0 w 385621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56210" h="6858000">
                <a:moveTo>
                  <a:pt x="1935990" y="788894"/>
                </a:moveTo>
                <a:lnTo>
                  <a:pt x="1935990" y="1559859"/>
                </a:lnTo>
                <a:lnTo>
                  <a:pt x="2904178" y="1559859"/>
                </a:lnTo>
                <a:lnTo>
                  <a:pt x="2904178" y="788894"/>
                </a:lnTo>
                <a:close/>
                <a:moveTo>
                  <a:pt x="0" y="0"/>
                </a:moveTo>
                <a:lnTo>
                  <a:pt x="3856210" y="0"/>
                </a:lnTo>
                <a:lnTo>
                  <a:pt x="385621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6"/>
          </a:p>
        </p:txBody>
      </p:sp>
      <p:sp>
        <p:nvSpPr>
          <p:cNvPr id="21" name="矩形 20"/>
          <p:cNvSpPr/>
          <p:nvPr/>
        </p:nvSpPr>
        <p:spPr>
          <a:xfrm>
            <a:off x="438130" y="4320382"/>
            <a:ext cx="1192145" cy="5418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6" dirty="0"/>
              <a:t>下一步</a:t>
            </a:r>
            <a:endParaRPr lang="zh-CN" altLang="en-US" sz="1106" dirty="0"/>
          </a:p>
        </p:txBody>
      </p:sp>
      <p:sp>
        <p:nvSpPr>
          <p:cNvPr id="23" name="文本框 22"/>
          <p:cNvSpPr txBox="1"/>
          <p:nvPr/>
        </p:nvSpPr>
        <p:spPr>
          <a:xfrm>
            <a:off x="124206" y="2211146"/>
            <a:ext cx="3459281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信息收集模板，在聊天界面中可一键发送，由协勘对象录入必要出险信息，可根据不同保险公司要求灵活自定义信息模板内容。</a:t>
            </a:r>
          </a:p>
        </p:txBody>
      </p:sp>
      <p:sp>
        <p:nvSpPr>
          <p:cNvPr id="19" name="文本框 18">
            <a:hlinkClick r:id="rId3" action="ppaction://hlinksldjump"/>
          </p:cNvPr>
          <p:cNvSpPr txBox="1"/>
          <p:nvPr/>
        </p:nvSpPr>
        <p:spPr>
          <a:xfrm>
            <a:off x="3436691" y="6363961"/>
            <a:ext cx="1045068" cy="26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6" dirty="0"/>
              <a:t>跳过</a:t>
            </a:r>
            <a:endParaRPr lang="zh-CN" altLang="en-US" sz="1106" dirty="0"/>
          </a:p>
        </p:txBody>
      </p:sp>
    </p:spTree>
    <p:extLst>
      <p:ext uri="{BB962C8B-B14F-4D97-AF65-F5344CB8AC3E}">
        <p14:creationId xmlns:p14="http://schemas.microsoft.com/office/powerpoint/2010/main" val="767146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3"/>
            <a:ext cx="4048128" cy="7199313"/>
          </a:xfrm>
          <a:prstGeom prst="rect">
            <a:avLst/>
          </a:prstGeom>
        </p:spPr>
      </p:pic>
      <p:sp>
        <p:nvSpPr>
          <p:cNvPr id="11" name="任意多边形 10"/>
          <p:cNvSpPr/>
          <p:nvPr/>
        </p:nvSpPr>
        <p:spPr>
          <a:xfrm>
            <a:off x="0" y="793"/>
            <a:ext cx="4048128" cy="7199313"/>
          </a:xfrm>
          <a:custGeom>
            <a:avLst/>
            <a:gdLst>
              <a:gd name="connsiteX0" fmla="*/ 2966932 w 3856210"/>
              <a:gd name="connsiteY0" fmla="*/ 770965 h 6858000"/>
              <a:gd name="connsiteX1" fmla="*/ 2966932 w 3856210"/>
              <a:gd name="connsiteY1" fmla="*/ 1506071 h 6858000"/>
              <a:gd name="connsiteX2" fmla="*/ 3719967 w 3856210"/>
              <a:gd name="connsiteY2" fmla="*/ 1506071 h 6858000"/>
              <a:gd name="connsiteX3" fmla="*/ 3719967 w 3856210"/>
              <a:gd name="connsiteY3" fmla="*/ 770965 h 6858000"/>
              <a:gd name="connsiteX4" fmla="*/ 0 w 3856210"/>
              <a:gd name="connsiteY4" fmla="*/ 0 h 6858000"/>
              <a:gd name="connsiteX5" fmla="*/ 3856210 w 3856210"/>
              <a:gd name="connsiteY5" fmla="*/ 0 h 6858000"/>
              <a:gd name="connsiteX6" fmla="*/ 3856210 w 3856210"/>
              <a:gd name="connsiteY6" fmla="*/ 6858000 h 6858000"/>
              <a:gd name="connsiteX7" fmla="*/ 0 w 385621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56210" h="6858000">
                <a:moveTo>
                  <a:pt x="2966932" y="770965"/>
                </a:moveTo>
                <a:lnTo>
                  <a:pt x="2966932" y="1506071"/>
                </a:lnTo>
                <a:lnTo>
                  <a:pt x="3719967" y="1506071"/>
                </a:lnTo>
                <a:lnTo>
                  <a:pt x="3719967" y="770965"/>
                </a:lnTo>
                <a:close/>
                <a:moveTo>
                  <a:pt x="0" y="0"/>
                </a:moveTo>
                <a:lnTo>
                  <a:pt x="3856210" y="0"/>
                </a:lnTo>
                <a:lnTo>
                  <a:pt x="385621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6"/>
          </a:p>
        </p:txBody>
      </p:sp>
      <p:sp>
        <p:nvSpPr>
          <p:cNvPr id="17" name="矩形 16"/>
          <p:cNvSpPr/>
          <p:nvPr/>
        </p:nvSpPr>
        <p:spPr>
          <a:xfrm>
            <a:off x="689617" y="3834963"/>
            <a:ext cx="1192145" cy="5418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6" dirty="0"/>
              <a:t>下一步</a:t>
            </a:r>
            <a:endParaRPr lang="zh-CN" altLang="en-US" sz="1106" dirty="0"/>
          </a:p>
        </p:txBody>
      </p:sp>
      <p:sp>
        <p:nvSpPr>
          <p:cNvPr id="20" name="文本框 19"/>
          <p:cNvSpPr txBox="1"/>
          <p:nvPr/>
        </p:nvSpPr>
        <p:spPr>
          <a:xfrm>
            <a:off x="366618" y="1799470"/>
            <a:ext cx="3681509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520" dirty="0">
                <a:solidFill>
                  <a:srgbClr val="FF0000"/>
                </a:solidFill>
              </a:rPr>
              <a:t>将合作修理厂添加至我的修理厂，一键推修，导航直达，方便</a:t>
            </a:r>
            <a:r>
              <a:rPr lang="zh-CN" altLang="en-US" sz="2520" dirty="0">
                <a:solidFill>
                  <a:srgbClr val="FF0000"/>
                </a:solidFill>
              </a:rPr>
              <a:t>快捷</a:t>
            </a:r>
            <a:r>
              <a:rPr lang="zh-CN" altLang="en-US" sz="2520" dirty="0">
                <a:solidFill>
                  <a:srgbClr val="FF0000"/>
                </a:solidFill>
              </a:rPr>
              <a:t>。</a:t>
            </a:r>
            <a:endParaRPr lang="zh-CN" altLang="en-US" sz="2520" dirty="0">
              <a:solidFill>
                <a:srgbClr val="FF0000"/>
              </a:solidFill>
            </a:endParaRPr>
          </a:p>
        </p:txBody>
      </p:sp>
      <p:sp>
        <p:nvSpPr>
          <p:cNvPr id="14" name="文本框 13">
            <a:hlinkClick r:id="rId3" action="ppaction://hlinksldjump"/>
          </p:cNvPr>
          <p:cNvSpPr txBox="1"/>
          <p:nvPr/>
        </p:nvSpPr>
        <p:spPr>
          <a:xfrm>
            <a:off x="3436691" y="6379491"/>
            <a:ext cx="1045068" cy="26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6" dirty="0"/>
              <a:t>跳过</a:t>
            </a:r>
            <a:endParaRPr lang="zh-CN" altLang="en-US" sz="1106" dirty="0"/>
          </a:p>
        </p:txBody>
      </p:sp>
    </p:spTree>
    <p:extLst>
      <p:ext uri="{BB962C8B-B14F-4D97-AF65-F5344CB8AC3E}">
        <p14:creationId xmlns:p14="http://schemas.microsoft.com/office/powerpoint/2010/main" val="2456361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052" y="-1"/>
            <a:ext cx="4048128" cy="7199313"/>
          </a:xfrm>
          <a:prstGeom prst="rect">
            <a:avLst/>
          </a:prstGeom>
        </p:spPr>
      </p:pic>
      <p:sp>
        <p:nvSpPr>
          <p:cNvPr id="13" name="任意多边形 12"/>
          <p:cNvSpPr/>
          <p:nvPr/>
        </p:nvSpPr>
        <p:spPr>
          <a:xfrm>
            <a:off x="-38052" y="-1"/>
            <a:ext cx="4048128" cy="7199313"/>
          </a:xfrm>
          <a:custGeom>
            <a:avLst/>
            <a:gdLst>
              <a:gd name="connsiteX0" fmla="*/ 299932 w 3856210"/>
              <a:gd name="connsiteY0" fmla="*/ 4213412 h 6858000"/>
              <a:gd name="connsiteX1" fmla="*/ 299932 w 3856210"/>
              <a:gd name="connsiteY1" fmla="*/ 4876800 h 6858000"/>
              <a:gd name="connsiteX2" fmla="*/ 3473438 w 3856210"/>
              <a:gd name="connsiteY2" fmla="*/ 4876800 h 6858000"/>
              <a:gd name="connsiteX3" fmla="*/ 3473438 w 3856210"/>
              <a:gd name="connsiteY3" fmla="*/ 4213412 h 6858000"/>
              <a:gd name="connsiteX4" fmla="*/ 0 w 3856210"/>
              <a:gd name="connsiteY4" fmla="*/ 0 h 6858000"/>
              <a:gd name="connsiteX5" fmla="*/ 3856210 w 3856210"/>
              <a:gd name="connsiteY5" fmla="*/ 0 h 6858000"/>
              <a:gd name="connsiteX6" fmla="*/ 3856210 w 3856210"/>
              <a:gd name="connsiteY6" fmla="*/ 6858000 h 6858000"/>
              <a:gd name="connsiteX7" fmla="*/ 0 w 385621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56210" h="6858000">
                <a:moveTo>
                  <a:pt x="299932" y="4213412"/>
                </a:moveTo>
                <a:lnTo>
                  <a:pt x="299932" y="4876800"/>
                </a:lnTo>
                <a:lnTo>
                  <a:pt x="3473438" y="4876800"/>
                </a:lnTo>
                <a:lnTo>
                  <a:pt x="3473438" y="4213412"/>
                </a:lnTo>
                <a:close/>
                <a:moveTo>
                  <a:pt x="0" y="0"/>
                </a:moveTo>
                <a:lnTo>
                  <a:pt x="3856210" y="0"/>
                </a:lnTo>
                <a:lnTo>
                  <a:pt x="385621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6"/>
          </a:p>
        </p:txBody>
      </p:sp>
      <p:sp>
        <p:nvSpPr>
          <p:cNvPr id="18" name="矩形 17"/>
          <p:cNvSpPr/>
          <p:nvPr/>
        </p:nvSpPr>
        <p:spPr>
          <a:xfrm>
            <a:off x="793866" y="5678699"/>
            <a:ext cx="1192145" cy="5418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6" dirty="0"/>
              <a:t>下一步</a:t>
            </a:r>
            <a:endParaRPr lang="zh-CN" altLang="en-US" sz="1106" dirty="0"/>
          </a:p>
        </p:txBody>
      </p:sp>
      <p:sp>
        <p:nvSpPr>
          <p:cNvPr id="21" name="文本框 20"/>
          <p:cNvSpPr txBox="1"/>
          <p:nvPr/>
        </p:nvSpPr>
        <p:spPr>
          <a:xfrm>
            <a:off x="400958" y="2913349"/>
            <a:ext cx="306432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向车主发送协勘邀请。</a:t>
            </a:r>
            <a:endParaRPr lang="en-US" altLang="zh-CN" sz="2100" dirty="0">
              <a:solidFill>
                <a:srgbClr val="FF0000"/>
              </a:solidFill>
            </a:endParaRPr>
          </a:p>
          <a:p>
            <a:r>
              <a:rPr lang="zh-CN" altLang="en-US" sz="2100" dirty="0">
                <a:solidFill>
                  <a:srgbClr val="FF0000"/>
                </a:solidFill>
              </a:rPr>
              <a:t>保证第一现场，无需车主等待查勘。</a:t>
            </a:r>
            <a:endParaRPr lang="zh-CN" altLang="en-US" sz="2100" dirty="0">
              <a:solidFill>
                <a:srgbClr val="FF0000"/>
              </a:solidFill>
            </a:endParaRPr>
          </a:p>
        </p:txBody>
      </p:sp>
      <p:sp>
        <p:nvSpPr>
          <p:cNvPr id="23" name="文本框 22">
            <a:hlinkClick r:id="rId3" action="ppaction://hlinksldjump"/>
          </p:cNvPr>
          <p:cNvSpPr txBox="1"/>
          <p:nvPr/>
        </p:nvSpPr>
        <p:spPr>
          <a:xfrm>
            <a:off x="3436691" y="6347700"/>
            <a:ext cx="1045068" cy="26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6" dirty="0"/>
              <a:t>跳过</a:t>
            </a:r>
            <a:endParaRPr lang="zh-CN" altLang="en-US" sz="1106" dirty="0"/>
          </a:p>
        </p:txBody>
      </p:sp>
    </p:spTree>
    <p:extLst>
      <p:ext uri="{BB962C8B-B14F-4D97-AF65-F5344CB8AC3E}">
        <p14:creationId xmlns:p14="http://schemas.microsoft.com/office/powerpoint/2010/main" val="1223259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366" y="793"/>
            <a:ext cx="4047589" cy="7199313"/>
          </a:xfrm>
          <a:prstGeom prst="rect">
            <a:avLst/>
          </a:prstGeom>
        </p:spPr>
      </p:pic>
      <p:sp>
        <p:nvSpPr>
          <p:cNvPr id="16" name="任意多边形 15"/>
          <p:cNvSpPr/>
          <p:nvPr/>
        </p:nvSpPr>
        <p:spPr>
          <a:xfrm>
            <a:off x="-88905" y="793"/>
            <a:ext cx="4048128" cy="7199313"/>
          </a:xfrm>
          <a:custGeom>
            <a:avLst/>
            <a:gdLst>
              <a:gd name="connsiteX0" fmla="*/ 2348881 w 3856210"/>
              <a:gd name="connsiteY0" fmla="*/ 6167718 h 6858000"/>
              <a:gd name="connsiteX1" fmla="*/ 2348881 w 3856210"/>
              <a:gd name="connsiteY1" fmla="*/ 6822142 h 6858000"/>
              <a:gd name="connsiteX2" fmla="*/ 3352928 w 3856210"/>
              <a:gd name="connsiteY2" fmla="*/ 6822142 h 6858000"/>
              <a:gd name="connsiteX3" fmla="*/ 3352928 w 3856210"/>
              <a:gd name="connsiteY3" fmla="*/ 6167718 h 6858000"/>
              <a:gd name="connsiteX4" fmla="*/ 0 w 3856210"/>
              <a:gd name="connsiteY4" fmla="*/ 0 h 6858000"/>
              <a:gd name="connsiteX5" fmla="*/ 3856210 w 3856210"/>
              <a:gd name="connsiteY5" fmla="*/ 0 h 6858000"/>
              <a:gd name="connsiteX6" fmla="*/ 3856210 w 3856210"/>
              <a:gd name="connsiteY6" fmla="*/ 6858000 h 6858000"/>
              <a:gd name="connsiteX7" fmla="*/ 0 w 385621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56210" h="6858000">
                <a:moveTo>
                  <a:pt x="2348881" y="6167718"/>
                </a:moveTo>
                <a:lnTo>
                  <a:pt x="2348881" y="6822142"/>
                </a:lnTo>
                <a:lnTo>
                  <a:pt x="3352928" y="6822142"/>
                </a:lnTo>
                <a:lnTo>
                  <a:pt x="3352928" y="6167718"/>
                </a:lnTo>
                <a:close/>
                <a:moveTo>
                  <a:pt x="0" y="0"/>
                </a:moveTo>
                <a:lnTo>
                  <a:pt x="3856210" y="0"/>
                </a:lnTo>
                <a:lnTo>
                  <a:pt x="385621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6"/>
          </a:p>
        </p:txBody>
      </p:sp>
      <p:sp>
        <p:nvSpPr>
          <p:cNvPr id="19" name="矩形 18">
            <a:hlinkClick r:id="rId3" action="ppaction://hlinksldjump"/>
          </p:cNvPr>
          <p:cNvSpPr/>
          <p:nvPr/>
        </p:nvSpPr>
        <p:spPr>
          <a:xfrm>
            <a:off x="594612" y="4705052"/>
            <a:ext cx="1192145" cy="5418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106" dirty="0"/>
              <a:t>开始协勘</a:t>
            </a:r>
            <a:endParaRPr lang="zh-CN" altLang="en-US" sz="1106" dirty="0"/>
          </a:p>
        </p:txBody>
      </p:sp>
      <p:sp>
        <p:nvSpPr>
          <p:cNvPr id="22" name="文本框 21"/>
          <p:cNvSpPr txBox="1"/>
          <p:nvPr/>
        </p:nvSpPr>
        <p:spPr>
          <a:xfrm>
            <a:off x="552718" y="5674371"/>
            <a:ext cx="340650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solidFill>
                  <a:srgbClr val="FF0000"/>
                </a:solidFill>
              </a:rPr>
              <a:t>查看处理中及已完成案件</a:t>
            </a:r>
            <a:endParaRPr lang="zh-CN" altLang="en-US" sz="2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91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048128" cy="7199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07932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129</Words>
  <Application>Microsoft Office PowerPoint</Application>
  <PresentationFormat>自定义</PresentationFormat>
  <Paragraphs>18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3" baseType="lpstr">
      <vt:lpstr>宋体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admin</cp:lastModifiedBy>
  <cp:revision>21</cp:revision>
  <dcterms:created xsi:type="dcterms:W3CDTF">2019-01-23T09:28:10Z</dcterms:created>
  <dcterms:modified xsi:type="dcterms:W3CDTF">2019-01-29T03:37:39Z</dcterms:modified>
</cp:coreProperties>
</file>